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4" r:id="rId4"/>
  </p:sldIdLst>
  <p:sldSz cx="18288000" cy="10287000"/>
  <p:notesSz cx="6858000" cy="9144000"/>
  <p:embeddedFontLst>
    <p:embeddedFont>
      <p:font typeface="メイリオ" panose="020B0604030504040204" pitchFamily="50" charset="-128"/>
      <p:regular r:id="rId6"/>
      <p:bold r:id="rId7"/>
      <p:italic r:id="rId8"/>
      <p:boldItalic r:id="rId9"/>
    </p:embeddedFont>
    <p:embeddedFont>
      <p:font typeface="游ゴシック" panose="020B0400000000000000" pitchFamily="50" charset="-128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A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94C39-76B6-4F70-AED6-A3FEEAF826DA}" v="10" dt="2022-11-29T08:34:55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ya5404" userId="bd23943d-a4bb-40fc-bd05-367be4becc5d" providerId="ADAL" clId="{73894C39-76B6-4F70-AED6-A3FEEAF826DA}"/>
    <pc:docChg chg="undo custSel addSld delSld modSld">
      <pc:chgData name="caya5404" userId="bd23943d-a4bb-40fc-bd05-367be4becc5d" providerId="ADAL" clId="{73894C39-76B6-4F70-AED6-A3FEEAF826DA}" dt="2022-11-29T08:35:37.194" v="350" actId="1037"/>
      <pc:docMkLst>
        <pc:docMk/>
      </pc:docMkLst>
      <pc:sldChg chg="addSp delSp modSp mod">
        <pc:chgData name="caya5404" userId="bd23943d-a4bb-40fc-bd05-367be4becc5d" providerId="ADAL" clId="{73894C39-76B6-4F70-AED6-A3FEEAF826DA}" dt="2022-11-29T08:35:37.194" v="350" actId="1037"/>
        <pc:sldMkLst>
          <pc:docMk/>
          <pc:sldMk cId="0" sldId="256"/>
        </pc:sldMkLst>
        <pc:spChg chg="add mod">
          <ac:chgData name="caya5404" userId="bd23943d-a4bb-40fc-bd05-367be4becc5d" providerId="ADAL" clId="{73894C39-76B6-4F70-AED6-A3FEEAF826DA}" dt="2022-11-29T08:35:37.194" v="350" actId="1037"/>
          <ac:spMkLst>
            <pc:docMk/>
            <pc:sldMk cId="0" sldId="256"/>
            <ac:spMk id="4" creationId="{01F803AF-FDDD-A9FE-2BDA-9F60227AA6E3}"/>
          </ac:spMkLst>
        </pc:spChg>
        <pc:spChg chg="del">
          <ac:chgData name="caya5404" userId="bd23943d-a4bb-40fc-bd05-367be4becc5d" providerId="ADAL" clId="{73894C39-76B6-4F70-AED6-A3FEEAF826DA}" dt="2022-11-29T08:23:28.180" v="0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caya5404" userId="bd23943d-a4bb-40fc-bd05-367be4becc5d" providerId="ADAL" clId="{73894C39-76B6-4F70-AED6-A3FEEAF826DA}" dt="2022-11-29T08:29:00" v="167" actId="1035"/>
          <ac:spMkLst>
            <pc:docMk/>
            <pc:sldMk cId="0" sldId="256"/>
            <ac:spMk id="10" creationId="{09119F10-A0A5-C305-52E3-EE5AD77D9591}"/>
          </ac:spMkLst>
        </pc:spChg>
        <pc:spChg chg="mod">
          <ac:chgData name="caya5404" userId="bd23943d-a4bb-40fc-bd05-367be4becc5d" providerId="ADAL" clId="{73894C39-76B6-4F70-AED6-A3FEEAF826DA}" dt="2022-11-29T08:29:07.369" v="172" actId="20577"/>
          <ac:spMkLst>
            <pc:docMk/>
            <pc:sldMk cId="0" sldId="256"/>
            <ac:spMk id="12" creationId="{6D5AD71F-3A94-E07B-81FF-1D3F27C7B4CE}"/>
          </ac:spMkLst>
        </pc:spChg>
        <pc:grpChg chg="mod">
          <ac:chgData name="caya5404" userId="bd23943d-a4bb-40fc-bd05-367be4becc5d" providerId="ADAL" clId="{73894C39-76B6-4F70-AED6-A3FEEAF826DA}" dt="2022-11-29T08:29:00" v="167" actId="1035"/>
          <ac:grpSpMkLst>
            <pc:docMk/>
            <pc:sldMk cId="0" sldId="256"/>
            <ac:grpSpMk id="2" creationId="{00000000-0000-0000-0000-000000000000}"/>
          </ac:grpSpMkLst>
        </pc:grpChg>
        <pc:picChg chg="del">
          <ac:chgData name="caya5404" userId="bd23943d-a4bb-40fc-bd05-367be4becc5d" providerId="ADAL" clId="{73894C39-76B6-4F70-AED6-A3FEEAF826DA}" dt="2022-11-29T08:23:28.586" v="1" actId="478"/>
          <ac:picMkLst>
            <pc:docMk/>
            <pc:sldMk cId="0" sldId="256"/>
            <ac:picMk id="7" creationId="{00000000-0000-0000-0000-000000000000}"/>
          </ac:picMkLst>
        </pc:picChg>
      </pc:sldChg>
      <pc:sldChg chg="del">
        <pc:chgData name="caya5404" userId="bd23943d-a4bb-40fc-bd05-367be4becc5d" providerId="ADAL" clId="{73894C39-76B6-4F70-AED6-A3FEEAF826DA}" dt="2022-11-29T08:34:45.551" v="272" actId="47"/>
        <pc:sldMkLst>
          <pc:docMk/>
          <pc:sldMk cId="0" sldId="258"/>
        </pc:sldMkLst>
      </pc:sldChg>
      <pc:sldChg chg="del">
        <pc:chgData name="caya5404" userId="bd23943d-a4bb-40fc-bd05-367be4becc5d" providerId="ADAL" clId="{73894C39-76B6-4F70-AED6-A3FEEAF826DA}" dt="2022-11-29T08:34:45.551" v="272" actId="47"/>
        <pc:sldMkLst>
          <pc:docMk/>
          <pc:sldMk cId="0" sldId="259"/>
        </pc:sldMkLst>
      </pc:sldChg>
      <pc:sldChg chg="del">
        <pc:chgData name="caya5404" userId="bd23943d-a4bb-40fc-bd05-367be4becc5d" providerId="ADAL" clId="{73894C39-76B6-4F70-AED6-A3FEEAF826DA}" dt="2022-11-29T08:34:45.551" v="272" actId="47"/>
        <pc:sldMkLst>
          <pc:docMk/>
          <pc:sldMk cId="0" sldId="260"/>
        </pc:sldMkLst>
      </pc:sldChg>
      <pc:sldChg chg="del">
        <pc:chgData name="caya5404" userId="bd23943d-a4bb-40fc-bd05-367be4becc5d" providerId="ADAL" clId="{73894C39-76B6-4F70-AED6-A3FEEAF826DA}" dt="2022-11-29T08:34:45.551" v="272" actId="47"/>
        <pc:sldMkLst>
          <pc:docMk/>
          <pc:sldMk cId="0" sldId="261"/>
        </pc:sldMkLst>
      </pc:sldChg>
      <pc:sldChg chg="del">
        <pc:chgData name="caya5404" userId="bd23943d-a4bb-40fc-bd05-367be4becc5d" providerId="ADAL" clId="{73894C39-76B6-4F70-AED6-A3FEEAF826DA}" dt="2022-11-29T08:34:45.551" v="272" actId="47"/>
        <pc:sldMkLst>
          <pc:docMk/>
          <pc:sldMk cId="0" sldId="262"/>
        </pc:sldMkLst>
      </pc:sldChg>
      <pc:sldChg chg="addSp delSp modSp mod">
        <pc:chgData name="caya5404" userId="bd23943d-a4bb-40fc-bd05-367be4becc5d" providerId="ADAL" clId="{73894C39-76B6-4F70-AED6-A3FEEAF826DA}" dt="2022-11-29T08:34:38.511" v="270" actId="1076"/>
        <pc:sldMkLst>
          <pc:docMk/>
          <pc:sldMk cId="443357985" sldId="263"/>
        </pc:sldMkLst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39" creationId="{00000000-0000-0000-0000-000000000000}"/>
          </ac:spMkLst>
        </pc:spChg>
        <pc:spChg chg="mod">
          <ac:chgData name="caya5404" userId="bd23943d-a4bb-40fc-bd05-367be4becc5d" providerId="ADAL" clId="{73894C39-76B6-4F70-AED6-A3FEEAF826DA}" dt="2022-11-29T08:33:43.218" v="263" actId="12788"/>
          <ac:spMkLst>
            <pc:docMk/>
            <pc:sldMk cId="443357985" sldId="263"/>
            <ac:spMk id="61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62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63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65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66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67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68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69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70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71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72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73" creationId="{00000000-0000-0000-0000-000000000000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77" creationId="{DC29A27E-45B6-09E9-A6F5-1D676304B801}"/>
          </ac:spMkLst>
        </pc:spChg>
        <pc:spChg chg="del">
          <ac:chgData name="caya5404" userId="bd23943d-a4bb-40fc-bd05-367be4becc5d" providerId="ADAL" clId="{73894C39-76B6-4F70-AED6-A3FEEAF826DA}" dt="2022-11-29T08:30:35.449" v="173" actId="478"/>
          <ac:spMkLst>
            <pc:docMk/>
            <pc:sldMk cId="443357985" sldId="263"/>
            <ac:spMk id="109" creationId="{26EFDF11-AC7E-6118-93E7-5C69AA5E165B}"/>
          </ac:spMkLst>
        </pc:spChg>
        <pc:grpChg chg="del">
          <ac:chgData name="caya5404" userId="bd23943d-a4bb-40fc-bd05-367be4becc5d" providerId="ADAL" clId="{73894C39-76B6-4F70-AED6-A3FEEAF826DA}" dt="2022-11-29T08:30:36.480" v="174" actId="478"/>
          <ac:grpSpMkLst>
            <pc:docMk/>
            <pc:sldMk cId="443357985" sldId="263"/>
            <ac:grpSpMk id="3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9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12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14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16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18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20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37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42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44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46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48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50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52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7.336" v="175" actId="478"/>
          <ac:grpSpMkLst>
            <pc:docMk/>
            <pc:sldMk cId="443357985" sldId="263"/>
            <ac:grpSpMk id="54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57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59" creationId="{00000000-0000-0000-0000-000000000000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110" creationId="{7DE7DB90-E5F6-57BD-F6FC-85FD5B15B4A1}"/>
          </ac:grpSpMkLst>
        </pc:grpChg>
        <pc:grpChg chg="del">
          <ac:chgData name="caya5404" userId="bd23943d-a4bb-40fc-bd05-367be4becc5d" providerId="ADAL" clId="{73894C39-76B6-4F70-AED6-A3FEEAF826DA}" dt="2022-11-29T08:30:35.449" v="173" actId="478"/>
          <ac:grpSpMkLst>
            <pc:docMk/>
            <pc:sldMk cId="443357985" sldId="263"/>
            <ac:grpSpMk id="137" creationId="{28F2452D-1292-71F3-D7A3-3CC00B954C58}"/>
          </ac:grpSpMkLst>
        </pc:grpChg>
        <pc:picChg chg="del">
          <ac:chgData name="caya5404" userId="bd23943d-a4bb-40fc-bd05-367be4becc5d" providerId="ADAL" clId="{73894C39-76B6-4F70-AED6-A3FEEAF826DA}" dt="2022-11-29T08:30:35.449" v="173" actId="478"/>
          <ac:picMkLst>
            <pc:docMk/>
            <pc:sldMk cId="443357985" sldId="263"/>
            <ac:picMk id="6" creationId="{00000000-0000-0000-0000-000000000000}"/>
          </ac:picMkLst>
        </pc:picChg>
        <pc:picChg chg="del">
          <ac:chgData name="caya5404" userId="bd23943d-a4bb-40fc-bd05-367be4becc5d" providerId="ADAL" clId="{73894C39-76B6-4F70-AED6-A3FEEAF826DA}" dt="2022-11-29T08:30:35.449" v="173" actId="478"/>
          <ac:picMkLst>
            <pc:docMk/>
            <pc:sldMk cId="443357985" sldId="263"/>
            <ac:picMk id="7" creationId="{00000000-0000-0000-0000-000000000000}"/>
          </ac:picMkLst>
        </pc:picChg>
        <pc:picChg chg="del">
          <ac:chgData name="caya5404" userId="bd23943d-a4bb-40fc-bd05-367be4becc5d" providerId="ADAL" clId="{73894C39-76B6-4F70-AED6-A3FEEAF826DA}" dt="2022-11-29T08:30:35.449" v="173" actId="478"/>
          <ac:picMkLst>
            <pc:docMk/>
            <pc:sldMk cId="443357985" sldId="263"/>
            <ac:picMk id="8" creationId="{00000000-0000-0000-0000-000000000000}"/>
          </ac:picMkLst>
        </pc:picChg>
        <pc:picChg chg="add mod">
          <ac:chgData name="caya5404" userId="bd23943d-a4bb-40fc-bd05-367be4becc5d" providerId="ADAL" clId="{73894C39-76B6-4F70-AED6-A3FEEAF826DA}" dt="2022-11-29T08:34:38.511" v="270" actId="1076"/>
          <ac:picMkLst>
            <pc:docMk/>
            <pc:sldMk cId="443357985" sldId="263"/>
            <ac:picMk id="22" creationId="{B7AD3E83-A8CF-86F3-8D09-682DD352CFD9}"/>
          </ac:picMkLst>
        </pc:picChg>
        <pc:picChg chg="del">
          <ac:chgData name="caya5404" userId="bd23943d-a4bb-40fc-bd05-367be4becc5d" providerId="ADAL" clId="{73894C39-76B6-4F70-AED6-A3FEEAF826DA}" dt="2022-11-29T08:30:35.449" v="173" actId="478"/>
          <ac:picMkLst>
            <pc:docMk/>
            <pc:sldMk cId="443357985" sldId="263"/>
            <ac:picMk id="76" creationId="{797CDE73-5FCB-A013-D799-104866CF4826}"/>
          </ac:picMkLst>
        </pc:picChg>
        <pc:picChg chg="del">
          <ac:chgData name="caya5404" userId="bd23943d-a4bb-40fc-bd05-367be4becc5d" providerId="ADAL" clId="{73894C39-76B6-4F70-AED6-A3FEEAF826DA}" dt="2022-11-29T08:30:35.449" v="173" actId="478"/>
          <ac:picMkLst>
            <pc:docMk/>
            <pc:sldMk cId="443357985" sldId="263"/>
            <ac:picMk id="136" creationId="{0C2E35FE-0D89-8AB0-1101-D8FFD5E385C1}"/>
          </ac:picMkLst>
        </pc:picChg>
      </pc:sldChg>
      <pc:sldChg chg="modSp add mod">
        <pc:chgData name="caya5404" userId="bd23943d-a4bb-40fc-bd05-367be4becc5d" providerId="ADAL" clId="{73894C39-76B6-4F70-AED6-A3FEEAF826DA}" dt="2022-11-29T08:35:06.684" v="287" actId="20577"/>
        <pc:sldMkLst>
          <pc:docMk/>
          <pc:sldMk cId="3945540313" sldId="264"/>
        </pc:sldMkLst>
        <pc:spChg chg="mod">
          <ac:chgData name="caya5404" userId="bd23943d-a4bb-40fc-bd05-367be4becc5d" providerId="ADAL" clId="{73894C39-76B6-4F70-AED6-A3FEEAF826DA}" dt="2022-11-29T08:35:06.684" v="287" actId="20577"/>
          <ac:spMkLst>
            <pc:docMk/>
            <pc:sldMk cId="3945540313" sldId="264"/>
            <ac:spMk id="61" creationId="{00000000-0000-0000-0000-000000000000}"/>
          </ac:spMkLst>
        </pc:spChg>
        <pc:picChg chg="mod">
          <ac:chgData name="caya5404" userId="bd23943d-a4bb-40fc-bd05-367be4becc5d" providerId="ADAL" clId="{73894C39-76B6-4F70-AED6-A3FEEAF826DA}" dt="2022-11-29T08:34:55.430" v="273" actId="14826"/>
          <ac:picMkLst>
            <pc:docMk/>
            <pc:sldMk cId="3945540313" sldId="264"/>
            <ac:picMk id="22" creationId="{B7AD3E83-A8CF-86F3-8D09-682DD352CF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B7268E1E-0E44-426D-905E-8AD9B19D2182}" type="datetimeFigureOut">
              <a:rPr lang="cs-CZ" smtClean="0"/>
              <a:pPr/>
              <a:t>29.11.2022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メイリオ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顧さんは？</a:t>
            </a:r>
          </a:p>
          <a:p>
            <a:pPr lvl="0"/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57" y="2324100"/>
            <a:ext cx="18288000" cy="4490356"/>
            <a:chOff x="0" y="0"/>
            <a:chExt cx="24384000" cy="5987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5987161"/>
            </a:xfrm>
            <a:custGeom>
              <a:avLst/>
              <a:gdLst/>
              <a:ahLst/>
              <a:cxnLst/>
              <a:rect l="l" t="t" r="r" b="b"/>
              <a:pathLst>
                <a:path w="24384000" h="5987161">
                  <a:moveTo>
                    <a:pt x="0" y="0"/>
                  </a:moveTo>
                  <a:lnTo>
                    <a:pt x="24384000" y="0"/>
                  </a:lnTo>
                  <a:lnTo>
                    <a:pt x="24384000" y="5987161"/>
                  </a:lnTo>
                  <a:lnTo>
                    <a:pt x="0" y="5987161"/>
                  </a:lnTo>
                  <a:close/>
                </a:path>
              </a:pathLst>
            </a:custGeom>
            <a:solidFill>
              <a:srgbClr val="3DA4B5"/>
            </a:solidFill>
          </p:spPr>
        </p:sp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119F10-A0A5-C305-52E3-EE5AD77D9591}"/>
              </a:ext>
            </a:extLst>
          </p:cNvPr>
          <p:cNvSpPr txBox="1">
            <a:spLocks/>
          </p:cNvSpPr>
          <p:nvPr/>
        </p:nvSpPr>
        <p:spPr>
          <a:xfrm>
            <a:off x="403679" y="2324100"/>
            <a:ext cx="17480643" cy="229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Chiba Campaign Daily Report</a:t>
            </a:r>
            <a:endParaRPr kumimoji="1" lang="ja-JP" altLang="en-US" sz="396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5AD71F-3A94-E07B-81FF-1D3F27C7B4CE}"/>
              </a:ext>
            </a:extLst>
          </p:cNvPr>
          <p:cNvSpPr txBox="1">
            <a:spLocks/>
          </p:cNvSpPr>
          <p:nvPr/>
        </p:nvSpPr>
        <p:spPr>
          <a:xfrm>
            <a:off x="2743200" y="8115300"/>
            <a:ext cx="12801600" cy="15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Shunya</a:t>
            </a:r>
            <a:r>
              <a:rPr kumimoji="1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54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Mizobuchi</a:t>
            </a:r>
            <a:endParaRPr kumimoji="1" lang="en-US" altLang="ja-JP" sz="5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1F803AF-FDDD-A9FE-2BDA-9F60227AA6E3}"/>
              </a:ext>
            </a:extLst>
          </p:cNvPr>
          <p:cNvSpPr txBox="1">
            <a:spLocks/>
          </p:cNvSpPr>
          <p:nvPr/>
        </p:nvSpPr>
        <p:spPr>
          <a:xfrm>
            <a:off x="8185894" y="4750322"/>
            <a:ext cx="9156596" cy="130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0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2022 11/29</a:t>
            </a:r>
            <a:endParaRPr kumimoji="1" lang="ja-JP" altLang="en-US" sz="104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v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olume mixing ratio(4 Directions)</a:t>
            </a:r>
          </a:p>
        </p:txBody>
      </p:sp>
      <p:pic>
        <p:nvPicPr>
          <p:cNvPr id="22" name="図 21" descr="グラフ&#10;&#10;自動的に生成された説明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426572"/>
            <a:ext cx="17495520" cy="87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39682" y="1228725"/>
            <a:ext cx="14808636" cy="0"/>
          </a:xfrm>
          <a:prstGeom prst="line">
            <a:avLst/>
          </a:prstGeom>
          <a:ln w="85725" cap="rnd">
            <a:solidFill>
              <a:srgbClr val="87CB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609600" y="89807"/>
            <a:ext cx="1706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H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₂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O</a:t>
            </a:r>
            <a:r>
              <a:rPr lang="ja-JP" alt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 </a:t>
            </a:r>
            <a:r>
              <a:rPr lang="en-US" altLang="ja-JP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number density</a:t>
            </a:r>
            <a:r>
              <a:rPr lang="en-US" sz="5400" b="1" dirty="0">
                <a:solidFill>
                  <a:srgbClr val="3DA4B5"/>
                </a:solidFill>
                <a:latin typeface="メイリオ" panose="020B0604030504040204" pitchFamily="50" charset="-128"/>
                <a:ea typeface="Source Han Sans JP Medium Bold"/>
              </a:rPr>
              <a:t>(4 Directions)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3E83-A8CF-86F3-8D09-682DD352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" y="1426572"/>
            <a:ext cx="17495520" cy="87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urce Han Sans JP Medium Bold">
      <a:majorFont>
        <a:latin typeface="Source Han Sans JP Medium Bold"/>
        <a:ea typeface="Source Han Sans JP Medium Bold"/>
        <a:cs typeface=""/>
      </a:majorFont>
      <a:minorFont>
        <a:latin typeface="Source Han Sans JP Medium Bold"/>
        <a:ea typeface="Source Han Sans JP Medium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</Words>
  <Application>Microsoft Office PowerPoint</Application>
  <PresentationFormat>ユーザー設定</PresentationFormat>
  <Paragraphs>9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メイリオ</vt:lpstr>
      <vt:lpstr>游ゴシック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220930_JAFI2022溝渕.pptx</dc:title>
  <cp:lastModifiedBy>caya5404</cp:lastModifiedBy>
  <cp:revision>3</cp:revision>
  <dcterms:created xsi:type="dcterms:W3CDTF">2006-08-16T00:00:00Z</dcterms:created>
  <dcterms:modified xsi:type="dcterms:W3CDTF">2022-11-29T08:36:06Z</dcterms:modified>
  <dc:identifier>DAFN-5He6ks</dc:identifier>
</cp:coreProperties>
</file>